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3" r:id="rId4"/>
    <p:sldId id="258" r:id="rId5"/>
    <p:sldId id="259" r:id="rId6"/>
    <p:sldId id="260" r:id="rId7"/>
    <p:sldId id="261" r:id="rId8"/>
    <p:sldId id="262" r:id="rId9"/>
    <p:sldId id="264" r:id="rId10"/>
    <p:sldId id="265" r:id="rId11"/>
    <p:sldId id="266" r:id="rId12"/>
    <p:sldId id="267" r:id="rId13"/>
    <p:sldId id="268" r:id="rId14"/>
    <p:sldId id="269" r:id="rId15"/>
    <p:sldId id="271" r:id="rId16"/>
    <p:sldId id="270" r:id="rId17"/>
    <p:sldId id="272" r:id="rId18"/>
    <p:sldId id="273" r:id="rId19"/>
    <p:sldId id="275" r:id="rId20"/>
    <p:sldId id="274" r:id="rId21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82" autoAdjust="0"/>
    <p:restoredTop sz="94660"/>
  </p:normalViewPr>
  <p:slideViewPr>
    <p:cSldViewPr snapToGrid="0">
      <p:cViewPr varScale="1">
        <p:scale>
          <a:sx n="66" d="100"/>
          <a:sy n="66" d="100"/>
        </p:scale>
        <p:origin x="1164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DF544-3E82-415E-BF4A-A3060254296E}" type="datetimeFigureOut">
              <a:rPr lang="zh-CN" altLang="en-US" smtClean="0"/>
              <a:t>2014/5/16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95D1F-BB76-4B57-8B5D-4A040AF3198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60787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DF544-3E82-415E-BF4A-A3060254296E}" type="datetimeFigureOut">
              <a:rPr lang="zh-CN" altLang="en-US" smtClean="0"/>
              <a:t>2014/5/16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95D1F-BB76-4B57-8B5D-4A040AF3198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23999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DF544-3E82-415E-BF4A-A3060254296E}" type="datetimeFigureOut">
              <a:rPr lang="zh-CN" altLang="en-US" smtClean="0"/>
              <a:t>2014/5/16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95D1F-BB76-4B57-8B5D-4A040AF3198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25396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DF544-3E82-415E-BF4A-A3060254296E}" type="datetimeFigureOut">
              <a:rPr lang="zh-CN" altLang="en-US" smtClean="0"/>
              <a:t>2014/5/16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95D1F-BB76-4B57-8B5D-4A040AF3198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33610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DF544-3E82-415E-BF4A-A3060254296E}" type="datetimeFigureOut">
              <a:rPr lang="zh-CN" altLang="en-US" smtClean="0"/>
              <a:t>2014/5/16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95D1F-BB76-4B57-8B5D-4A040AF3198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19185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DF544-3E82-415E-BF4A-A3060254296E}" type="datetimeFigureOut">
              <a:rPr lang="zh-CN" altLang="en-US" smtClean="0"/>
              <a:t>2014/5/16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95D1F-BB76-4B57-8B5D-4A040AF3198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78587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DF544-3E82-415E-BF4A-A3060254296E}" type="datetimeFigureOut">
              <a:rPr lang="zh-CN" altLang="en-US" smtClean="0"/>
              <a:t>2014/5/16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95D1F-BB76-4B57-8B5D-4A040AF3198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40990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DF544-3E82-415E-BF4A-A3060254296E}" type="datetimeFigureOut">
              <a:rPr lang="zh-CN" altLang="en-US" smtClean="0"/>
              <a:t>2014/5/16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95D1F-BB76-4B57-8B5D-4A040AF3198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94789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DF544-3E82-415E-BF4A-A3060254296E}" type="datetimeFigureOut">
              <a:rPr lang="zh-CN" altLang="en-US" smtClean="0"/>
              <a:t>2014/5/16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95D1F-BB76-4B57-8B5D-4A040AF3198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38865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DF544-3E82-415E-BF4A-A3060254296E}" type="datetimeFigureOut">
              <a:rPr lang="zh-CN" altLang="en-US" smtClean="0"/>
              <a:t>2014/5/16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95D1F-BB76-4B57-8B5D-4A040AF3198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72410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DF544-3E82-415E-BF4A-A3060254296E}" type="datetimeFigureOut">
              <a:rPr lang="zh-CN" altLang="en-US" smtClean="0"/>
              <a:t>2014/5/16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95D1F-BB76-4B57-8B5D-4A040AF3198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91719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6DF544-3E82-415E-BF4A-A3060254296E}" type="datetimeFigureOut">
              <a:rPr lang="zh-CN" altLang="en-US" smtClean="0"/>
              <a:t>2014/5/16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695D1F-BB76-4B57-8B5D-4A040AF3198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37928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g"/><Relationship Id="rId3" Type="http://schemas.openxmlformats.org/officeDocument/2006/relationships/image" Target="../media/image29.jpg"/><Relationship Id="rId7" Type="http://schemas.openxmlformats.org/officeDocument/2006/relationships/image" Target="../media/image33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jpg"/><Relationship Id="rId5" Type="http://schemas.openxmlformats.org/officeDocument/2006/relationships/image" Target="../media/image31.jpg"/><Relationship Id="rId4" Type="http://schemas.openxmlformats.org/officeDocument/2006/relationships/image" Target="../media/image30.jpg"/><Relationship Id="rId9" Type="http://schemas.openxmlformats.org/officeDocument/2006/relationships/image" Target="../media/image35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7" Type="http://schemas.openxmlformats.org/officeDocument/2006/relationships/image" Target="../media/image41.jp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jpg"/><Relationship Id="rId5" Type="http://schemas.openxmlformats.org/officeDocument/2006/relationships/image" Target="../media/image39.jpeg"/><Relationship Id="rId4" Type="http://schemas.openxmlformats.org/officeDocument/2006/relationships/image" Target="../media/image38.jp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jpg"/><Relationship Id="rId3" Type="http://schemas.openxmlformats.org/officeDocument/2006/relationships/image" Target="../media/image39.jpeg"/><Relationship Id="rId7" Type="http://schemas.openxmlformats.org/officeDocument/2006/relationships/image" Target="../media/image44.jp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jpg"/><Relationship Id="rId5" Type="http://schemas.openxmlformats.org/officeDocument/2006/relationships/image" Target="../media/image42.jpg"/><Relationship Id="rId4" Type="http://schemas.openxmlformats.org/officeDocument/2006/relationships/image" Target="../media/image40.jpg"/><Relationship Id="rId9" Type="http://schemas.openxmlformats.org/officeDocument/2006/relationships/image" Target="../media/image46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jpg"/><Relationship Id="rId4" Type="http://schemas.openxmlformats.org/officeDocument/2006/relationships/image" Target="../media/image52.jp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3" Type="http://schemas.openxmlformats.org/officeDocument/2006/relationships/image" Target="../media/image4.jpg"/><Relationship Id="rId7" Type="http://schemas.openxmlformats.org/officeDocument/2006/relationships/image" Target="../media/image8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4" Type="http://schemas.openxmlformats.org/officeDocument/2006/relationships/image" Target="../media/image5.jpg"/><Relationship Id="rId9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g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g"/><Relationship Id="rId4" Type="http://schemas.openxmlformats.org/officeDocument/2006/relationships/image" Target="../media/image20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g"/><Relationship Id="rId4" Type="http://schemas.openxmlformats.org/officeDocument/2006/relationships/image" Target="../media/image2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smtClean="0"/>
              <a:t>20140516</a:t>
            </a:r>
            <a:r>
              <a:rPr lang="zh-CN" altLang="en-US" dirty="0" smtClean="0"/>
              <a:t>组会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 smtClean="0"/>
              <a:t>Tong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00995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9209" y="144966"/>
            <a:ext cx="8095786" cy="512956"/>
          </a:xfrm>
        </p:spPr>
        <p:txBody>
          <a:bodyPr>
            <a:normAutofit fontScale="90000"/>
          </a:bodyPr>
          <a:lstStyle/>
          <a:p>
            <a:r>
              <a:rPr lang="en-US" altLang="zh-CN" dirty="0" smtClean="0"/>
              <a:t>Thermal Spike Model  in </a:t>
            </a:r>
            <a:r>
              <a:rPr lang="en-US" altLang="zh-CN" dirty="0" err="1" smtClean="0"/>
              <a:t>lammps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802" y="746784"/>
            <a:ext cx="6394878" cy="352413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902" y="4956833"/>
            <a:ext cx="8505825" cy="98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591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9210" y="144966"/>
            <a:ext cx="6541584" cy="515820"/>
          </a:xfrm>
        </p:spPr>
        <p:txBody>
          <a:bodyPr>
            <a:normAutofit fontScale="90000"/>
          </a:bodyPr>
          <a:lstStyle/>
          <a:p>
            <a:r>
              <a:rPr lang="en-US" altLang="zh-CN" dirty="0" smtClean="0"/>
              <a:t>Coulomb Explosion Model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789646"/>
            <a:ext cx="7738946" cy="4117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903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9210" y="144966"/>
            <a:ext cx="6541584" cy="515820"/>
          </a:xfrm>
        </p:spPr>
        <p:txBody>
          <a:bodyPr>
            <a:normAutofit fontScale="90000"/>
          </a:bodyPr>
          <a:lstStyle/>
          <a:p>
            <a:r>
              <a:rPr lang="en-US" altLang="zh-CN" dirty="0" smtClean="0"/>
              <a:t>Coulomb Explosion Model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175" y="1233061"/>
            <a:ext cx="4143375" cy="1143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952" y="2540579"/>
            <a:ext cx="4133850" cy="136207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55854"/>
            <a:ext cx="4159405" cy="95778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5551" y="1679503"/>
            <a:ext cx="4043944" cy="399782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5551" y="3615919"/>
            <a:ext cx="4408449" cy="386562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9783" y="3098003"/>
            <a:ext cx="4383775" cy="378337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5551" y="2540579"/>
            <a:ext cx="4268629" cy="353663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8553" y="4261651"/>
            <a:ext cx="4337940" cy="1069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244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9210" y="144966"/>
            <a:ext cx="9054790" cy="312234"/>
          </a:xfrm>
        </p:spPr>
        <p:txBody>
          <a:bodyPr>
            <a:normAutofit fontScale="90000"/>
          </a:bodyPr>
          <a:lstStyle/>
          <a:p>
            <a:r>
              <a:rPr lang="en-US" altLang="zh-CN" dirty="0" smtClean="0"/>
              <a:t>Coulomb Explosion Model </a:t>
            </a:r>
            <a:r>
              <a:rPr lang="en-US" altLang="zh-CN" dirty="0" smtClean="0">
                <a:solidFill>
                  <a:srgbClr val="FF0000"/>
                </a:solidFill>
              </a:rPr>
              <a:t>NOT in Track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378" y="588551"/>
            <a:ext cx="3846770" cy="2399976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3880" y="3344669"/>
            <a:ext cx="5505450" cy="76200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3880" y="4207379"/>
            <a:ext cx="5476875" cy="104775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09" y="5785554"/>
            <a:ext cx="4279339" cy="856594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6605" y="5881493"/>
            <a:ext cx="4155222" cy="760655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0935" y="600870"/>
            <a:ext cx="3386562" cy="2430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140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9210" y="144966"/>
            <a:ext cx="9054790" cy="312234"/>
          </a:xfrm>
        </p:spPr>
        <p:txBody>
          <a:bodyPr>
            <a:normAutofit fontScale="90000"/>
          </a:bodyPr>
          <a:lstStyle/>
          <a:p>
            <a:r>
              <a:rPr lang="en-US" altLang="zh-CN" dirty="0" smtClean="0"/>
              <a:t>Coulomb Explosion Model </a:t>
            </a:r>
            <a:r>
              <a:rPr lang="en-US" altLang="zh-CN" dirty="0" smtClean="0">
                <a:solidFill>
                  <a:srgbClr val="FF0000"/>
                </a:solidFill>
              </a:rPr>
              <a:t>NOT in Track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305" y="669421"/>
            <a:ext cx="3170862" cy="1978282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09" y="5785554"/>
            <a:ext cx="4279339" cy="856594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6605" y="5881493"/>
            <a:ext cx="4155222" cy="7606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2167" y="794989"/>
            <a:ext cx="5457825" cy="4953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5016" y="1483220"/>
            <a:ext cx="5572125" cy="48577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856" y="2647703"/>
            <a:ext cx="4346749" cy="296136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1327" y="2995015"/>
            <a:ext cx="4000500" cy="48577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1922" y="3400312"/>
            <a:ext cx="1219200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956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13159"/>
            <a:ext cx="4847297" cy="133511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9210" y="144966"/>
            <a:ext cx="9054790" cy="312234"/>
          </a:xfrm>
        </p:spPr>
        <p:txBody>
          <a:bodyPr>
            <a:normAutofit fontScale="90000"/>
          </a:bodyPr>
          <a:lstStyle/>
          <a:p>
            <a:r>
              <a:rPr lang="en-US" altLang="zh-CN" dirty="0" smtClean="0"/>
              <a:t>Coulomb Explosion Model </a:t>
            </a:r>
            <a:r>
              <a:rPr lang="en-US" altLang="zh-CN" dirty="0" smtClean="0">
                <a:solidFill>
                  <a:srgbClr val="FF0000"/>
                </a:solidFill>
              </a:rPr>
              <a:t>NOT in Track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579543" y="457200"/>
            <a:ext cx="23194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MD Method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873" y="1100662"/>
            <a:ext cx="4347931" cy="2314092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9269" y="918865"/>
            <a:ext cx="4210050" cy="499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642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9210" y="144966"/>
            <a:ext cx="9054790" cy="312234"/>
          </a:xfrm>
        </p:spPr>
        <p:txBody>
          <a:bodyPr>
            <a:normAutofit fontScale="90000"/>
          </a:bodyPr>
          <a:lstStyle/>
          <a:p>
            <a:r>
              <a:rPr lang="en-US" altLang="zh-CN" dirty="0" smtClean="0"/>
              <a:t>Coulomb Explosion Model </a:t>
            </a:r>
            <a:r>
              <a:rPr lang="en-US" altLang="zh-CN" dirty="0" smtClean="0">
                <a:solidFill>
                  <a:srgbClr val="FF0000"/>
                </a:solidFill>
              </a:rPr>
              <a:t> in Track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4302" y="5682102"/>
            <a:ext cx="4384520" cy="956126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579543" y="457200"/>
            <a:ext cx="23194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MD Method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630" y="1003758"/>
            <a:ext cx="5048250" cy="145732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9543" y="2356308"/>
            <a:ext cx="5105400" cy="220980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10" y="4681977"/>
            <a:ext cx="5038725" cy="100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809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45327" y="223025"/>
            <a:ext cx="9054790" cy="312234"/>
          </a:xfrm>
        </p:spPr>
        <p:txBody>
          <a:bodyPr>
            <a:normAutofit fontScale="90000"/>
          </a:bodyPr>
          <a:lstStyle/>
          <a:p>
            <a:r>
              <a:rPr lang="en-US" altLang="zh-CN" dirty="0" smtClean="0">
                <a:latin typeface="+mn-ea"/>
              </a:rPr>
              <a:t>Bond </a:t>
            </a:r>
            <a:r>
              <a:rPr lang="en-US" altLang="zh-CN" dirty="0">
                <a:latin typeface="+mn-ea"/>
              </a:rPr>
              <a:t>weakening model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2464" y="862244"/>
            <a:ext cx="6214466" cy="977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003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45327" y="223025"/>
            <a:ext cx="9054790" cy="312234"/>
          </a:xfrm>
        </p:spPr>
        <p:txBody>
          <a:bodyPr>
            <a:normAutofit fontScale="90000"/>
          </a:bodyPr>
          <a:lstStyle/>
          <a:p>
            <a:r>
              <a:rPr lang="en-US" altLang="zh-CN" dirty="0" err="1">
                <a:latin typeface="+mn-ea"/>
              </a:rPr>
              <a:t>Excition</a:t>
            </a:r>
            <a:r>
              <a:rPr lang="en-US" altLang="zh-CN" dirty="0">
                <a:latin typeface="+mn-ea"/>
              </a:rPr>
              <a:t> self-trapping model</a:t>
            </a:r>
          </a:p>
        </p:txBody>
      </p:sp>
    </p:spTree>
    <p:extLst>
      <p:ext uri="{BB962C8B-B14F-4D97-AF65-F5344CB8AC3E}">
        <p14:creationId xmlns:p14="http://schemas.microsoft.com/office/powerpoint/2010/main" val="4221477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45327" y="223025"/>
            <a:ext cx="9054790" cy="312234"/>
          </a:xfrm>
        </p:spPr>
        <p:txBody>
          <a:bodyPr>
            <a:normAutofit fontScale="90000"/>
          </a:bodyPr>
          <a:lstStyle/>
          <a:p>
            <a:r>
              <a:rPr lang="en-US" altLang="zh-CN" dirty="0" err="1" smtClean="0">
                <a:latin typeface="+mn-ea"/>
              </a:rPr>
              <a:t>SiC</a:t>
            </a:r>
            <a:endParaRPr lang="en-US" altLang="zh-CN" dirty="0">
              <a:latin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2750" y="918756"/>
            <a:ext cx="1873000" cy="334748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9675" y="151762"/>
            <a:ext cx="4407354" cy="76699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1500" y="4569583"/>
            <a:ext cx="4762500" cy="1876425"/>
          </a:xfrm>
          <a:prstGeom prst="rect">
            <a:avLst/>
          </a:prstGeom>
        </p:spPr>
      </p:pic>
      <p:grpSp>
        <p:nvGrpSpPr>
          <p:cNvPr id="14" name="组合 13"/>
          <p:cNvGrpSpPr/>
          <p:nvPr/>
        </p:nvGrpSpPr>
        <p:grpSpPr>
          <a:xfrm>
            <a:off x="245327" y="1490368"/>
            <a:ext cx="3759313" cy="4961232"/>
            <a:chOff x="1073944" y="2113458"/>
            <a:chExt cx="2759981" cy="4024539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937657" y="2127972"/>
              <a:ext cx="723900" cy="4010025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73944" y="2113458"/>
              <a:ext cx="857250" cy="4000500"/>
            </a:xfrm>
            <a:prstGeom prst="rect">
              <a:avLst/>
            </a:prstGeom>
          </p:spPr>
        </p:pic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662350" y="2142486"/>
              <a:ext cx="1171575" cy="3990975"/>
            </a:xfrm>
            <a:prstGeom prst="rect">
              <a:avLst/>
            </a:prstGeom>
          </p:spPr>
        </p:pic>
      </p:grp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6401588"/>
              </p:ext>
            </p:extLst>
          </p:nvPr>
        </p:nvGraphicFramePr>
        <p:xfrm>
          <a:off x="3558802" y="2266342"/>
          <a:ext cx="679369" cy="39747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9369"/>
              </a:tblGrid>
              <a:tr h="283914">
                <a:tc>
                  <a:txBody>
                    <a:bodyPr/>
                    <a:lstStyle/>
                    <a:p>
                      <a:r>
                        <a:rPr lang="en-US" altLang="zh-CN" sz="1200" b="1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6.263</a:t>
                      </a:r>
                      <a:endParaRPr lang="zh-CN" altLang="en-US" sz="12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283914">
                <a:tc>
                  <a:txBody>
                    <a:bodyPr/>
                    <a:lstStyle/>
                    <a:p>
                      <a:r>
                        <a:rPr lang="en-US" altLang="zh-CN" sz="1200" b="1" dirty="0" smtClean="0">
                          <a:latin typeface="+mj-ea"/>
                          <a:ea typeface="+mj-ea"/>
                        </a:rPr>
                        <a:t>6.039</a:t>
                      </a:r>
                      <a:endParaRPr lang="zh-CN" altLang="en-US" sz="1200" b="1" dirty="0"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283914">
                <a:tc>
                  <a:txBody>
                    <a:bodyPr/>
                    <a:lstStyle/>
                    <a:p>
                      <a:endParaRPr lang="zh-CN" altLang="en-US" sz="1200" b="1" dirty="0"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283914">
                <a:tc>
                  <a:txBody>
                    <a:bodyPr/>
                    <a:lstStyle/>
                    <a:p>
                      <a:endParaRPr lang="zh-CN" altLang="en-US" sz="1200" b="1"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283914">
                <a:tc>
                  <a:txBody>
                    <a:bodyPr/>
                    <a:lstStyle/>
                    <a:p>
                      <a:r>
                        <a:rPr lang="en-US" altLang="zh-CN" sz="1200" b="1" dirty="0" smtClean="0">
                          <a:latin typeface="+mj-ea"/>
                          <a:ea typeface="+mj-ea"/>
                        </a:rPr>
                        <a:t>8.6</a:t>
                      </a:r>
                      <a:endParaRPr lang="zh-CN" altLang="en-US" sz="1200" b="1" dirty="0"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283914">
                <a:tc>
                  <a:txBody>
                    <a:bodyPr/>
                    <a:lstStyle/>
                    <a:p>
                      <a:r>
                        <a:rPr lang="en-US" altLang="zh-CN" sz="1200" b="1" dirty="0" smtClean="0">
                          <a:latin typeface="+mj-ea"/>
                          <a:ea typeface="+mj-ea"/>
                        </a:rPr>
                        <a:t>7.837</a:t>
                      </a:r>
                      <a:endParaRPr lang="zh-CN" altLang="en-US" sz="1200" b="1" dirty="0"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283914">
                <a:tc>
                  <a:txBody>
                    <a:bodyPr/>
                    <a:lstStyle/>
                    <a:p>
                      <a:r>
                        <a:rPr lang="en-US" altLang="zh-CN" sz="1200" b="1" dirty="0" smtClean="0">
                          <a:latin typeface="+mj-ea"/>
                          <a:ea typeface="+mj-ea"/>
                        </a:rPr>
                        <a:t>11.12</a:t>
                      </a:r>
                      <a:endParaRPr lang="zh-CN" altLang="en-US" sz="1200" b="1" dirty="0"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283914">
                <a:tc>
                  <a:txBody>
                    <a:bodyPr/>
                    <a:lstStyle/>
                    <a:p>
                      <a:r>
                        <a:rPr lang="en-US" altLang="zh-CN" sz="1200" b="1" dirty="0" smtClean="0">
                          <a:latin typeface="+mj-ea"/>
                          <a:ea typeface="+mj-ea"/>
                        </a:rPr>
                        <a:t>12.52</a:t>
                      </a:r>
                      <a:endParaRPr lang="zh-CN" altLang="en-US" sz="1200" b="1" dirty="0"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283914">
                <a:tc>
                  <a:txBody>
                    <a:bodyPr/>
                    <a:lstStyle/>
                    <a:p>
                      <a:r>
                        <a:rPr lang="en-US" altLang="zh-CN" sz="1200" b="1" dirty="0" smtClean="0">
                          <a:latin typeface="+mj-ea"/>
                          <a:ea typeface="+mj-ea"/>
                        </a:rPr>
                        <a:t>5.12</a:t>
                      </a:r>
                      <a:endParaRPr lang="zh-CN" altLang="en-US" sz="1200" b="1" dirty="0"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283914">
                <a:tc>
                  <a:txBody>
                    <a:bodyPr/>
                    <a:lstStyle/>
                    <a:p>
                      <a:r>
                        <a:rPr lang="en-US" altLang="zh-CN" sz="1200" b="1" dirty="0" smtClean="0">
                          <a:latin typeface="+mj-ea"/>
                          <a:ea typeface="+mj-ea"/>
                        </a:rPr>
                        <a:t>6.601</a:t>
                      </a:r>
                      <a:endParaRPr lang="zh-CN" altLang="en-US" sz="1200" b="1" dirty="0"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283914">
                <a:tc>
                  <a:txBody>
                    <a:bodyPr/>
                    <a:lstStyle/>
                    <a:p>
                      <a:endParaRPr lang="zh-CN" altLang="en-US" sz="1200" b="1" dirty="0"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283914">
                <a:tc>
                  <a:txBody>
                    <a:bodyPr/>
                    <a:lstStyle/>
                    <a:p>
                      <a:r>
                        <a:rPr lang="en-US" altLang="zh-CN" sz="1200" b="1" dirty="0" smtClean="0">
                          <a:latin typeface="+mj-ea"/>
                          <a:ea typeface="+mj-ea"/>
                        </a:rPr>
                        <a:t>11.66</a:t>
                      </a:r>
                      <a:endParaRPr lang="zh-CN" altLang="en-US" sz="1200" b="1" dirty="0"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283914">
                <a:tc>
                  <a:txBody>
                    <a:bodyPr/>
                    <a:lstStyle/>
                    <a:p>
                      <a:endParaRPr lang="zh-CN" altLang="en-US" sz="1200" b="1" dirty="0"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283914">
                <a:tc>
                  <a:txBody>
                    <a:bodyPr/>
                    <a:lstStyle/>
                    <a:p>
                      <a:r>
                        <a:rPr lang="en-US" altLang="zh-CN" sz="1200" b="1" dirty="0" smtClean="0">
                          <a:latin typeface="+mj-ea"/>
                          <a:ea typeface="+mj-ea"/>
                        </a:rPr>
                        <a:t>4.595</a:t>
                      </a:r>
                      <a:endParaRPr lang="zh-CN" altLang="en-US" sz="1200" b="1" dirty="0"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51581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00722" y="0"/>
            <a:ext cx="847492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 smtClean="0">
                <a:latin typeface="+mn-ea"/>
              </a:rPr>
              <a:t>Track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8689" y="5239836"/>
            <a:ext cx="5214589" cy="140605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479" y="1441644"/>
            <a:ext cx="8808521" cy="1792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942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860800" y="2307771"/>
            <a:ext cx="342537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600" dirty="0">
                <a:latin typeface="黑体" panose="02010609060101010101" pitchFamily="49" charset="-122"/>
                <a:ea typeface="黑体" panose="02010609060101010101" pitchFamily="49" charset="-122"/>
              </a:rPr>
              <a:t>完</a:t>
            </a:r>
          </a:p>
        </p:txBody>
      </p:sp>
    </p:spTree>
    <p:extLst>
      <p:ext uri="{BB962C8B-B14F-4D97-AF65-F5344CB8AC3E}">
        <p14:creationId xmlns:p14="http://schemas.microsoft.com/office/powerpoint/2010/main" val="1932344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00722" y="122664"/>
            <a:ext cx="847492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>
                <a:latin typeface="+mn-ea"/>
              </a:rPr>
              <a:t>Model</a:t>
            </a:r>
            <a:endParaRPr lang="en-US" altLang="zh-CN" sz="4400" dirty="0" smtClean="0">
              <a:latin typeface="+mn-ea"/>
            </a:endParaRPr>
          </a:p>
          <a:p>
            <a:endParaRPr lang="en-US" altLang="zh-CN" sz="4400" dirty="0" smtClean="0">
              <a:latin typeface="+mn-ea"/>
            </a:endParaRPr>
          </a:p>
          <a:p>
            <a:r>
              <a:rPr lang="en-US" altLang="zh-CN" sz="3200" dirty="0" smtClean="0">
                <a:latin typeface="+mn-ea"/>
              </a:rPr>
              <a:t>1.Thermal spike model</a:t>
            </a:r>
          </a:p>
          <a:p>
            <a:r>
              <a:rPr lang="en-US" altLang="zh-CN" sz="3200" dirty="0" smtClean="0">
                <a:latin typeface="+mn-ea"/>
              </a:rPr>
              <a:t>2.Coulomb explosion model</a:t>
            </a:r>
          </a:p>
          <a:p>
            <a:r>
              <a:rPr lang="en-US" altLang="zh-CN" sz="3200" dirty="0" smtClean="0">
                <a:latin typeface="+mn-ea"/>
              </a:rPr>
              <a:t>3.Bond weakening model</a:t>
            </a:r>
          </a:p>
          <a:p>
            <a:r>
              <a:rPr lang="en-US" altLang="zh-CN" sz="3200" dirty="0" smtClean="0">
                <a:latin typeface="+mn-ea"/>
              </a:rPr>
              <a:t>4.Excition self-trapping model</a:t>
            </a:r>
            <a:endParaRPr lang="zh-CN" altLang="en-US" sz="3200" dirty="0">
              <a:latin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1060" y="4793787"/>
            <a:ext cx="5214589" cy="140605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574057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9439" y="336370"/>
            <a:ext cx="4300164" cy="231620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34" y="336370"/>
            <a:ext cx="4410075" cy="10382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934" y="1666882"/>
            <a:ext cx="4381500" cy="14382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358" y="4113612"/>
            <a:ext cx="4391025" cy="13906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883" y="5574099"/>
            <a:ext cx="4381500" cy="8763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9439" y="3297553"/>
            <a:ext cx="4371975" cy="8477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9439" y="4369606"/>
            <a:ext cx="4371975" cy="9144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2" name="文本框 11"/>
          <p:cNvSpPr txBox="1"/>
          <p:nvPr/>
        </p:nvSpPr>
        <p:spPr>
          <a:xfrm>
            <a:off x="1126274" y="-26285"/>
            <a:ext cx="2040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Coulomb Explosion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856260" y="3397444"/>
            <a:ext cx="33701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Bond Weakening model</a:t>
            </a:r>
          </a:p>
          <a:p>
            <a:r>
              <a:rPr lang="en-US" altLang="zh-CN" dirty="0" err="1" smtClean="0">
                <a:solidFill>
                  <a:srgbClr val="FF0000"/>
                </a:solidFill>
              </a:rPr>
              <a:t>Excition</a:t>
            </a:r>
            <a:r>
              <a:rPr lang="en-US" altLang="zh-CN" dirty="0" smtClean="0">
                <a:solidFill>
                  <a:srgbClr val="FF0000"/>
                </a:solidFill>
              </a:rPr>
              <a:t> self-trapping model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5819184" y="2920491"/>
            <a:ext cx="23546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Thermal Spike Model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8623" y="5574099"/>
            <a:ext cx="3640980" cy="98175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025193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9210" y="144966"/>
            <a:ext cx="6541584" cy="515820"/>
          </a:xfrm>
        </p:spPr>
        <p:txBody>
          <a:bodyPr>
            <a:normAutofit fontScale="90000"/>
          </a:bodyPr>
          <a:lstStyle/>
          <a:p>
            <a:r>
              <a:rPr lang="en-US" altLang="zh-CN" dirty="0" smtClean="0"/>
              <a:t>Thermal Spike Model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10" y="960050"/>
            <a:ext cx="8915400" cy="288607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5599" y="4145389"/>
            <a:ext cx="4611611" cy="1520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37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9210" y="144966"/>
            <a:ext cx="6541584" cy="515820"/>
          </a:xfrm>
        </p:spPr>
        <p:txBody>
          <a:bodyPr>
            <a:normAutofit fontScale="90000"/>
          </a:bodyPr>
          <a:lstStyle/>
          <a:p>
            <a:r>
              <a:rPr lang="en-US" altLang="zh-CN" dirty="0" smtClean="0"/>
              <a:t>Thermal Spike Model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299" y="881295"/>
            <a:ext cx="4162425" cy="43148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2309" y="5709424"/>
            <a:ext cx="6268687" cy="97178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0531" y="881295"/>
            <a:ext cx="4200525" cy="204787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0531" y="3562583"/>
            <a:ext cx="4343400" cy="47625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3667" y="4167947"/>
            <a:ext cx="4219575" cy="52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90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9210" y="144966"/>
            <a:ext cx="6541584" cy="323385"/>
          </a:xfrm>
        </p:spPr>
        <p:txBody>
          <a:bodyPr>
            <a:normAutofit fontScale="90000"/>
          </a:bodyPr>
          <a:lstStyle/>
          <a:p>
            <a:r>
              <a:rPr lang="en-US" altLang="zh-CN" dirty="0" smtClean="0"/>
              <a:t>Thermal Spike Model</a:t>
            </a:r>
            <a:endParaRPr lang="zh-CN" altLang="en-US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10" y="1103971"/>
            <a:ext cx="3891844" cy="429035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3353" y="4357880"/>
            <a:ext cx="4267200" cy="230505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9553" y="468351"/>
            <a:ext cx="4114800" cy="377190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647" y="5896131"/>
            <a:ext cx="4201094" cy="65126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4196496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9210" y="144966"/>
            <a:ext cx="6541584" cy="323385"/>
          </a:xfrm>
        </p:spPr>
        <p:txBody>
          <a:bodyPr>
            <a:normAutofit fontScale="90000"/>
          </a:bodyPr>
          <a:lstStyle/>
          <a:p>
            <a:r>
              <a:rPr lang="en-US" altLang="zh-CN" dirty="0" smtClean="0"/>
              <a:t>Thermal Spike Model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0052" y="940767"/>
            <a:ext cx="4362450" cy="370522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9645" y="5542156"/>
            <a:ext cx="6268687" cy="97178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4184857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9209" y="144966"/>
            <a:ext cx="8095786" cy="512956"/>
          </a:xfrm>
        </p:spPr>
        <p:txBody>
          <a:bodyPr>
            <a:normAutofit fontScale="90000"/>
          </a:bodyPr>
          <a:lstStyle/>
          <a:p>
            <a:r>
              <a:rPr lang="en-US" altLang="zh-CN" dirty="0" smtClean="0"/>
              <a:t>Thermal Spike Model     Two Method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768" y="3477553"/>
            <a:ext cx="4438650" cy="22669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1318" y="1177062"/>
            <a:ext cx="4019550" cy="20669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5" y="1010259"/>
            <a:ext cx="4343400" cy="36957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58" y="4868729"/>
            <a:ext cx="3523553" cy="1161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036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242</TotalTime>
  <Words>102</Words>
  <Application>Microsoft Office PowerPoint</Application>
  <PresentationFormat>全屏显示(4:3)</PresentationFormat>
  <Paragraphs>41</Paragraphs>
  <Slides>20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6" baseType="lpstr">
      <vt:lpstr>黑体</vt:lpstr>
      <vt:lpstr>宋体</vt:lpstr>
      <vt:lpstr>Arial</vt:lpstr>
      <vt:lpstr>Calibri</vt:lpstr>
      <vt:lpstr>Calibri Light</vt:lpstr>
      <vt:lpstr>Office 主题</vt:lpstr>
      <vt:lpstr>20140516组会</vt:lpstr>
      <vt:lpstr>PowerPoint 演示文稿</vt:lpstr>
      <vt:lpstr>PowerPoint 演示文稿</vt:lpstr>
      <vt:lpstr>PowerPoint 演示文稿</vt:lpstr>
      <vt:lpstr>Thermal Spike Model</vt:lpstr>
      <vt:lpstr>Thermal Spike Model</vt:lpstr>
      <vt:lpstr>Thermal Spike Model</vt:lpstr>
      <vt:lpstr>Thermal Spike Model</vt:lpstr>
      <vt:lpstr>Thermal Spike Model     Two Method</vt:lpstr>
      <vt:lpstr>Thermal Spike Model  in lammps</vt:lpstr>
      <vt:lpstr>Coulomb Explosion Model</vt:lpstr>
      <vt:lpstr>Coulomb Explosion Model</vt:lpstr>
      <vt:lpstr>Coulomb Explosion Model NOT in Track</vt:lpstr>
      <vt:lpstr>Coulomb Explosion Model NOT in Track</vt:lpstr>
      <vt:lpstr>Coulomb Explosion Model NOT in Track</vt:lpstr>
      <vt:lpstr>Coulomb Explosion Model  in Track</vt:lpstr>
      <vt:lpstr>Bond weakening model</vt:lpstr>
      <vt:lpstr>Excition self-trapping model</vt:lpstr>
      <vt:lpstr>SiC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20140516组会</dc:title>
  <dc:creator>zxt</dc:creator>
  <cp:lastModifiedBy>zxt</cp:lastModifiedBy>
  <cp:revision>64</cp:revision>
  <dcterms:created xsi:type="dcterms:W3CDTF">2014-05-15T13:58:04Z</dcterms:created>
  <dcterms:modified xsi:type="dcterms:W3CDTF">2014-05-16T05:16:11Z</dcterms:modified>
</cp:coreProperties>
</file>